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1"/>
    <p:restoredTop sz="94648"/>
  </p:normalViewPr>
  <p:slideViewPr>
    <p:cSldViewPr snapToGrid="0">
      <p:cViewPr>
        <p:scale>
          <a:sx n="119" d="100"/>
          <a:sy n="119" d="100"/>
        </p:scale>
        <p:origin x="204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2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0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5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70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8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1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5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0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08CF3-A3E7-0142-B231-08B0854C08C3}" type="datetimeFigureOut">
              <a:rPr lang="en-US" smtClean="0"/>
              <a:t>4/18/23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92005-A88D-2443-BB56-F6F536B00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2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C54FE-9B26-E194-5798-CD0AC9389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671"/>
          <a:stretch/>
        </p:blipFill>
        <p:spPr>
          <a:xfrm rot="5400000">
            <a:off x="4544968" y="3482672"/>
            <a:ext cx="1856129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BFEC16-7252-82BC-C674-EC612598E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67" t="9251" r="50000" b="2932"/>
          <a:stretch/>
        </p:blipFill>
        <p:spPr>
          <a:xfrm>
            <a:off x="4672933" y="1100064"/>
            <a:ext cx="1600200" cy="2120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9904F-4D60-34B4-2398-F1674624C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1" y="477130"/>
            <a:ext cx="4114800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A83EE-2286-5028-59BF-7936C0DA2574}"/>
              </a:ext>
            </a:extLst>
          </p:cNvPr>
          <p:cNvSpPr txBox="1"/>
          <p:nvPr/>
        </p:nvSpPr>
        <p:spPr>
          <a:xfrm>
            <a:off x="532406" y="96156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27487-BCE0-11E8-0C1F-C2AFFF971D24}"/>
              </a:ext>
            </a:extLst>
          </p:cNvPr>
          <p:cNvSpPr txBox="1"/>
          <p:nvPr/>
        </p:nvSpPr>
        <p:spPr>
          <a:xfrm>
            <a:off x="4396741" y="965687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418EE-1CBD-8BCB-3E55-7B24F227C4E3}"/>
              </a:ext>
            </a:extLst>
          </p:cNvPr>
          <p:cNvSpPr txBox="1"/>
          <p:nvPr/>
        </p:nvSpPr>
        <p:spPr>
          <a:xfrm>
            <a:off x="4396741" y="3233329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47424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1596AC-2F4B-318B-BA06-FD8366AB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617359"/>
            <a:ext cx="22860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888D7D-2171-A5C9-98A7-A4C8D7B5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758259"/>
            <a:ext cx="36576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63DD54-3EA8-09C3-D738-4AEBBCF6C699}"/>
              </a:ext>
            </a:extLst>
          </p:cNvPr>
          <p:cNvSpPr txBox="1"/>
          <p:nvPr/>
        </p:nvSpPr>
        <p:spPr>
          <a:xfrm>
            <a:off x="457086" y="61735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212C5-2375-5CDF-E9B2-F292781D5F3F}"/>
              </a:ext>
            </a:extLst>
          </p:cNvPr>
          <p:cNvSpPr txBox="1"/>
          <p:nvPr/>
        </p:nvSpPr>
        <p:spPr>
          <a:xfrm>
            <a:off x="3840480" y="619760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6780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412562-DC5D-87A4-B070-BEDAE8D8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4423356"/>
            <a:ext cx="2971800" cy="274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0336E-6D39-5AE7-532C-AC1D2F381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735398"/>
            <a:ext cx="2971800" cy="36613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2378D6-F550-AB30-7E9C-2FEC19996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" y="762001"/>
            <a:ext cx="2971800" cy="3661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25A8F6-D94F-7938-AAE4-95A05CF7C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50" y="4423356"/>
            <a:ext cx="2971800" cy="2746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B9786-2905-547D-6264-C79033415A33}"/>
              </a:ext>
            </a:extLst>
          </p:cNvPr>
          <p:cNvSpPr txBox="1"/>
          <p:nvPr/>
        </p:nvSpPr>
        <p:spPr>
          <a:xfrm>
            <a:off x="509084" y="87630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DD591-13A2-E864-3FD0-1E7EA428B586}"/>
              </a:ext>
            </a:extLst>
          </p:cNvPr>
          <p:cNvSpPr txBox="1"/>
          <p:nvPr/>
        </p:nvSpPr>
        <p:spPr>
          <a:xfrm>
            <a:off x="509084" y="4258255"/>
            <a:ext cx="266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1ED44-CA4A-BA1B-CAE7-7B300A7E1A2D}"/>
              </a:ext>
            </a:extLst>
          </p:cNvPr>
          <p:cNvSpPr txBox="1"/>
          <p:nvPr/>
        </p:nvSpPr>
        <p:spPr>
          <a:xfrm>
            <a:off x="3429000" y="425825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FCBC1-DC8F-51EA-1DA1-346E03F5AB7C}"/>
              </a:ext>
            </a:extLst>
          </p:cNvPr>
          <p:cNvSpPr txBox="1"/>
          <p:nvPr/>
        </p:nvSpPr>
        <p:spPr>
          <a:xfrm>
            <a:off x="3582126" y="890355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039149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6E345D2-B0F8-C987-B7BF-827BD350F344}"/>
              </a:ext>
            </a:extLst>
          </p:cNvPr>
          <p:cNvGrpSpPr/>
          <p:nvPr/>
        </p:nvGrpSpPr>
        <p:grpSpPr>
          <a:xfrm>
            <a:off x="737204" y="3977457"/>
            <a:ext cx="3972825" cy="3657600"/>
            <a:chOff x="973394" y="3436932"/>
            <a:chExt cx="3972825" cy="3657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1672C8-E419-2E76-5C33-8C6471CE8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3394" y="3436932"/>
              <a:ext cx="3657600" cy="36576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094682-1989-B10D-DC00-6A4D7059C487}"/>
                </a:ext>
              </a:extLst>
            </p:cNvPr>
            <p:cNvSpPr txBox="1"/>
            <p:nvPr/>
          </p:nvSpPr>
          <p:spPr>
            <a:xfrm>
              <a:off x="1555319" y="4711678"/>
              <a:ext cx="1338010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Distance from Traffic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9C0AC6-07D4-01BD-3232-59F25B4D5A90}"/>
                </a:ext>
              </a:extLst>
            </p:cNvPr>
            <p:cNvSpPr txBox="1"/>
            <p:nvPr/>
          </p:nvSpPr>
          <p:spPr>
            <a:xfrm>
              <a:off x="3510512" y="4312919"/>
              <a:ext cx="106945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Daily Traffic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B63AFA-D6A5-4DBF-C672-51A1A8642271}"/>
                </a:ext>
              </a:extLst>
            </p:cNvPr>
            <p:cNvSpPr txBox="1"/>
            <p:nvPr/>
          </p:nvSpPr>
          <p:spPr>
            <a:xfrm>
              <a:off x="3510512" y="5859385"/>
              <a:ext cx="121112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Total Road Length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A6A2C8-AF1E-27E2-277C-E62935EF9114}"/>
                </a:ext>
              </a:extLst>
            </p:cNvPr>
            <p:cNvSpPr txBox="1"/>
            <p:nvPr/>
          </p:nvSpPr>
          <p:spPr>
            <a:xfrm>
              <a:off x="3876764" y="5328278"/>
              <a:ext cx="1069455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676767"/>
                  </a:solidFill>
                </a:rPr>
                <a:t>Impervious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3D1227-D727-E95F-3B85-C78545DFCA5C}"/>
              </a:ext>
            </a:extLst>
          </p:cNvPr>
          <p:cNvGrpSpPr/>
          <p:nvPr/>
        </p:nvGrpSpPr>
        <p:grpSpPr>
          <a:xfrm>
            <a:off x="603193" y="439420"/>
            <a:ext cx="3657600" cy="4011999"/>
            <a:chOff x="542233" y="698500"/>
            <a:chExt cx="3657600" cy="40119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7391BB-ABF0-603D-0229-B606A5459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233" y="698500"/>
              <a:ext cx="3657600" cy="36576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9CADAD6-7E4C-2F82-7605-494BEA48E856}"/>
                </a:ext>
              </a:extLst>
            </p:cNvPr>
            <p:cNvGrpSpPr/>
            <p:nvPr/>
          </p:nvGrpSpPr>
          <p:grpSpPr>
            <a:xfrm>
              <a:off x="542233" y="698500"/>
              <a:ext cx="274434" cy="4011999"/>
              <a:chOff x="402533" y="520700"/>
              <a:chExt cx="274434" cy="401199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CEFE6-F0B8-D901-D794-6BF1AC6B09BF}"/>
                  </a:ext>
                </a:extLst>
              </p:cNvPr>
              <p:cNvSpPr txBox="1"/>
              <p:nvPr/>
            </p:nvSpPr>
            <p:spPr>
              <a:xfrm>
                <a:off x="402533" y="520700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97F722-6D5E-01F6-2710-5CC3D22B4C99}"/>
                  </a:ext>
                </a:extLst>
              </p:cNvPr>
              <p:cNvSpPr txBox="1"/>
              <p:nvPr/>
            </p:nvSpPr>
            <p:spPr>
              <a:xfrm>
                <a:off x="402533" y="4255700"/>
                <a:ext cx="2680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236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63FB6-CA94-32CF-FEA7-4BDAD4DD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3300"/>
            <a:ext cx="5943600" cy="594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9D11D-5944-E497-190D-3E9836A61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469"/>
          <a:stretch/>
        </p:blipFill>
        <p:spPr>
          <a:xfrm>
            <a:off x="594360" y="730250"/>
            <a:ext cx="5669280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5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1609</TotalTime>
  <Words>20</Words>
  <Application>Microsoft Macintosh PowerPoint</Application>
  <PresentationFormat>Letter Paper (8.5x11 in)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 Pessman</dc:creator>
  <cp:lastModifiedBy>Brandi Pessman</cp:lastModifiedBy>
  <cp:revision>3</cp:revision>
  <dcterms:created xsi:type="dcterms:W3CDTF">2023-04-17T21:54:58Z</dcterms:created>
  <dcterms:modified xsi:type="dcterms:W3CDTF">2023-04-19T01:23:04Z</dcterms:modified>
</cp:coreProperties>
</file>